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9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3" r:id="rId38"/>
    <p:sldId id="414" r:id="rId39"/>
    <p:sldId id="415" r:id="rId40"/>
    <p:sldId id="416" r:id="rId41"/>
    <p:sldId id="441" r:id="rId42"/>
    <p:sldId id="417" r:id="rId43"/>
    <p:sldId id="316" r:id="rId44"/>
    <p:sldId id="359" r:id="rId45"/>
    <p:sldId id="317" r:id="rId46"/>
    <p:sldId id="329" r:id="rId47"/>
    <p:sldId id="318" r:id="rId48"/>
    <p:sldId id="363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323" r:id="rId59"/>
    <p:sldId id="324" r:id="rId60"/>
    <p:sldId id="325" r:id="rId61"/>
    <p:sldId id="326" r:id="rId62"/>
    <p:sldId id="328" r:id="rId63"/>
    <p:sldId id="327" r:id="rId64"/>
    <p:sldId id="395" r:id="rId65"/>
    <p:sldId id="396" r:id="rId66"/>
    <p:sldId id="313" r:id="rId67"/>
    <p:sldId id="279" r:id="rId68"/>
    <p:sldId id="280" r:id="rId69"/>
    <p:sldId id="310" r:id="rId70"/>
    <p:sldId id="504" r:id="rId71"/>
    <p:sldId id="505" r:id="rId72"/>
    <p:sldId id="281" r:id="rId73"/>
    <p:sldId id="282" r:id="rId74"/>
    <p:sldId id="283" r:id="rId75"/>
    <p:sldId id="506" r:id="rId76"/>
    <p:sldId id="284" r:id="rId77"/>
    <p:sldId id="285" r:id="rId78"/>
    <p:sldId id="286" r:id="rId79"/>
    <p:sldId id="507" r:id="rId80"/>
    <p:sldId id="314" r:id="rId81"/>
    <p:sldId id="287" r:id="rId82"/>
    <p:sldId id="409" r:id="rId83"/>
    <p:sldId id="410" r:id="rId84"/>
    <p:sldId id="411" r:id="rId85"/>
    <p:sldId id="262" r:id="rId86"/>
    <p:sldId id="263" r:id="rId87"/>
    <p:sldId id="366" r:id="rId88"/>
    <p:sldId id="404" r:id="rId89"/>
    <p:sldId id="264" r:id="rId90"/>
    <p:sldId id="266" r:id="rId91"/>
    <p:sldId id="364" r:id="rId92"/>
    <p:sldId id="265" r:id="rId93"/>
    <p:sldId id="365" r:id="rId94"/>
    <p:sldId id="381" r:id="rId95"/>
    <p:sldId id="382" r:id="rId96"/>
    <p:sldId id="398" r:id="rId97"/>
    <p:sldId id="272" r:id="rId98"/>
    <p:sldId id="401" r:id="rId99"/>
    <p:sldId id="367" r:id="rId100"/>
    <p:sldId id="368" r:id="rId101"/>
    <p:sldId id="267" r:id="rId102"/>
    <p:sldId id="402" r:id="rId103"/>
    <p:sldId id="369" r:id="rId104"/>
    <p:sldId id="261" r:id="rId105"/>
    <p:sldId id="370" r:id="rId106"/>
    <p:sldId id="274" r:id="rId107"/>
    <p:sldId id="405" r:id="rId108"/>
    <p:sldId id="406" r:id="rId109"/>
    <p:sldId id="269" r:id="rId110"/>
    <p:sldId id="371" r:id="rId111"/>
    <p:sldId id="403" r:id="rId112"/>
    <p:sldId id="448" r:id="rId113"/>
    <p:sldId id="268" r:id="rId114"/>
    <p:sldId id="372" r:id="rId115"/>
    <p:sldId id="270" r:id="rId116"/>
    <p:sldId id="273" r:id="rId117"/>
    <p:sldId id="408" r:id="rId118"/>
    <p:sldId id="271" r:id="rId119"/>
    <p:sldId id="295" r:id="rId120"/>
    <p:sldId id="442" r:id="rId121"/>
    <p:sldId id="443" r:id="rId122"/>
    <p:sldId id="444" r:id="rId123"/>
    <p:sldId id="301" r:id="rId124"/>
    <p:sldId id="302" r:id="rId125"/>
    <p:sldId id="304" r:id="rId126"/>
    <p:sldId id="299" r:id="rId127"/>
    <p:sldId id="380" r:id="rId128"/>
    <p:sldId id="305" r:id="rId129"/>
    <p:sldId id="303" r:id="rId130"/>
    <p:sldId id="315" r:id="rId131"/>
    <p:sldId id="306" r:id="rId132"/>
    <p:sldId id="300" r:id="rId133"/>
    <p:sldId id="307" r:id="rId134"/>
    <p:sldId id="308" r:id="rId135"/>
    <p:sldId id="309" r:id="rId136"/>
    <p:sldId id="311" r:id="rId137"/>
    <p:sldId id="412" r:id="rId138"/>
    <p:sldId id="373" r:id="rId139"/>
    <p:sldId id="319" r:id="rId140"/>
    <p:sldId id="374" r:id="rId141"/>
    <p:sldId id="320" r:id="rId142"/>
    <p:sldId id="321" r:id="rId143"/>
    <p:sldId id="322" r:id="rId144"/>
    <p:sldId id="517" r:id="rId145"/>
    <p:sldId id="296" r:id="rId146"/>
    <p:sldId id="377" r:id="rId147"/>
    <p:sldId id="378" r:id="rId148"/>
    <p:sldId id="298" r:id="rId149"/>
    <p:sldId id="339" r:id="rId150"/>
    <p:sldId id="340" r:id="rId151"/>
    <p:sldId id="343" r:id="rId152"/>
    <p:sldId id="376" r:id="rId153"/>
    <p:sldId id="344" r:id="rId154"/>
    <p:sldId id="375" r:id="rId155"/>
    <p:sldId id="332" r:id="rId156"/>
    <p:sldId id="379" r:id="rId157"/>
    <p:sldId id="333" r:id="rId158"/>
    <p:sldId id="334" r:id="rId159"/>
    <p:sldId id="335" r:id="rId160"/>
    <p:sldId id="336" r:id="rId161"/>
    <p:sldId id="337" r:id="rId162"/>
    <p:sldId id="338" r:id="rId163"/>
    <p:sldId id="349" r:id="rId164"/>
    <p:sldId id="345" r:id="rId165"/>
    <p:sldId id="346" r:id="rId166"/>
    <p:sldId id="347" r:id="rId167"/>
    <p:sldId id="341" r:id="rId168"/>
    <p:sldId id="348" r:id="rId169"/>
    <p:sldId id="350" r:id="rId170"/>
    <p:sldId id="356" r:id="rId171"/>
    <p:sldId id="357" r:id="rId172"/>
    <p:sldId id="351" r:id="rId173"/>
    <p:sldId id="352" r:id="rId174"/>
    <p:sldId id="353" r:id="rId175"/>
    <p:sldId id="354" r:id="rId176"/>
    <p:sldId id="355" r:id="rId177"/>
    <p:sldId id="439" r:id="rId178"/>
    <p:sldId id="423" r:id="rId179"/>
    <p:sldId id="427" r:id="rId180"/>
    <p:sldId id="424" r:id="rId181"/>
    <p:sldId id="425" r:id="rId182"/>
    <p:sldId id="426" r:id="rId183"/>
    <p:sldId id="431" r:id="rId184"/>
    <p:sldId id="428" r:id="rId185"/>
    <p:sldId id="429" r:id="rId186"/>
    <p:sldId id="430" r:id="rId187"/>
    <p:sldId id="432" r:id="rId188"/>
    <p:sldId id="434" r:id="rId189"/>
    <p:sldId id="435" r:id="rId190"/>
    <p:sldId id="436" r:id="rId191"/>
    <p:sldId id="440" r:id="rId192"/>
    <p:sldId id="418" r:id="rId193"/>
    <p:sldId id="420" r:id="rId194"/>
    <p:sldId id="445" r:id="rId195"/>
    <p:sldId id="384" r:id="rId196"/>
    <p:sldId id="388" r:id="rId197"/>
    <p:sldId id="389" r:id="rId198"/>
    <p:sldId id="390" r:id="rId199"/>
    <p:sldId id="391" r:id="rId200"/>
    <p:sldId id="392" r:id="rId201"/>
    <p:sldId id="394" r:id="rId202"/>
    <p:sldId id="393" r:id="rId203"/>
    <p:sldId id="552" r:id="rId204"/>
    <p:sldId id="521" r:id="rId205"/>
    <p:sldId id="523" r:id="rId206"/>
    <p:sldId id="522" r:id="rId207"/>
    <p:sldId id="529" r:id="rId208"/>
    <p:sldId id="520" r:id="rId209"/>
    <p:sldId id="519" r:id="rId210"/>
    <p:sldId id="518" r:id="rId211"/>
    <p:sldId id="524" r:id="rId212"/>
    <p:sldId id="525" r:id="rId213"/>
    <p:sldId id="526" r:id="rId214"/>
    <p:sldId id="527" r:id="rId215"/>
    <p:sldId id="528" r:id="rId216"/>
    <p:sldId id="530" r:id="rId217"/>
    <p:sldId id="531" r:id="rId218"/>
    <p:sldId id="532" r:id="rId219"/>
    <p:sldId id="533" r:id="rId220"/>
    <p:sldId id="534" r:id="rId221"/>
    <p:sldId id="535" r:id="rId222"/>
    <p:sldId id="536" r:id="rId223"/>
    <p:sldId id="537" r:id="rId224"/>
    <p:sldId id="538" r:id="rId225"/>
    <p:sldId id="539" r:id="rId226"/>
    <p:sldId id="540" r:id="rId227"/>
    <p:sldId id="553" r:id="rId228"/>
    <p:sldId id="541" r:id="rId229"/>
    <p:sldId id="542" r:id="rId230"/>
    <p:sldId id="543" r:id="rId231"/>
    <p:sldId id="544" r:id="rId232"/>
    <p:sldId id="545" r:id="rId233"/>
    <p:sldId id="549" r:id="rId234"/>
    <p:sldId id="550" r:id="rId235"/>
    <p:sldId id="547" r:id="rId236"/>
    <p:sldId id="546" r:id="rId237"/>
    <p:sldId id="548" r:id="rId2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4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624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–zone={zone}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附錄Ｄ</a:t>
            </a:r>
            <a:r>
              <a:rPr kumimoji="1" lang="en-US" altLang="zh-CN" dirty="0"/>
              <a:t>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E: Service Mesh &amp; </a:t>
            </a:r>
            <a:r>
              <a:rPr kumimoji="1" lang="en-US" altLang="zh-CN" dirty="0" err="1"/>
              <a:t>istio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381032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97146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532723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Apache Mesos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9076"/>
            <a:ext cx="6096000" cy="3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318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2052638"/>
            <a:ext cx="839152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219747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2052638"/>
            <a:ext cx="56070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2159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54" y="3922718"/>
            <a:ext cx="7828230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2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7CE05-E5C0-494C-A605-02C0BAA1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Server – GKE enable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8044626-9555-1C4C-9190-2123386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25" y="2052638"/>
            <a:ext cx="52105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A3C0-4501-2B43-9C12-54305AF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205970-30CB-3D4B-AF4B-DF40532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832010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7E2C3-C7B3-0748-BDC6-FFB66F70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Istio</a:t>
            </a:r>
            <a:r>
              <a:rPr kumimoji="1" lang="en-US" altLang="zh-CN" dirty="0"/>
              <a:t> - </a:t>
            </a:r>
            <a:r>
              <a:rPr kumimoji="1" lang="zh-CN" altLang="en-US" dirty="0"/>
              <a:t>確認系統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A0ECA-3388-984F-84C9-FC450E4A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6BCDD-2170-E340-AD44-8FFFBAC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0B6C34-B5C1-B141-9E6E-35C3DF17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727B6-2A45-EF41-9DA3-15401705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91"/>
            <a:ext cx="12192000" cy="32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053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38AB-8F58-0C43-8A49-2FAAA332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操作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71939-6F04-2A46-B086-8472736F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--show-labels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label namespace default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-injection=enabled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9683-7078-6943-808E-A3CFD88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53444F-5156-A643-A403-BF5DFC1E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AED3BC-EC86-8D4C-919E-C44A35A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0" y="3797916"/>
            <a:ext cx="10462788" cy="30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15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59728-59F6-C848-8C5E-F3FC5CBA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80" y="2631475"/>
            <a:ext cx="4625947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197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68DA6A-FFE0-464A-9CB2-0CA5D0B3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13" y="2052638"/>
            <a:ext cx="652895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554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389A-7520-2E42-9315-C29B437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驗證服務是否正常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9AE3C-79B6-D74C-A17B-4770309E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{</a:t>
            </a:r>
            <a:r>
              <a:rPr kumimoji="1" lang="en-US" altLang="zh-TW" dirty="0" err="1"/>
              <a:t>nodeIp</a:t>
            </a:r>
            <a:r>
              <a:rPr kumimoji="1" lang="en-US" altLang="zh-TW" dirty="0"/>
              <a:t>}:30060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EC6A15-B707-7A49-B901-19580FD4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15E643-B2AB-1C44-8495-675C0BA2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802595-8229-0145-B5CC-AD93E44A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571"/>
            <a:ext cx="12192000" cy="37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40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9D7F6-37D3-7245-9AA8-F16A722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683000"/>
            <a:ext cx="9080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05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5627A-25F9-8A4A-B24F-966EABD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host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ingress 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48A63-E413-6045-9D07-8A6975621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INGRESS_HOST</a:t>
            </a:r>
          </a:p>
          <a:p>
            <a:pPr lvl="1"/>
            <a:r>
              <a:rPr lang="en-US" altLang="zh-TW" dirty="0"/>
              <a:t>export INGRESS_HOST=$(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status.loadBalancer.ingress</a:t>
            </a:r>
            <a:r>
              <a:rPr kumimoji="1" lang="en-US" altLang="zh-TW" dirty="0"/>
              <a:t>[0].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 ')</a:t>
            </a:r>
          </a:p>
          <a:p>
            <a:r>
              <a:rPr kumimoji="1" lang="en-US" altLang="zh-TW" dirty="0"/>
              <a:t>INGRESS_PORT</a:t>
            </a:r>
          </a:p>
          <a:p>
            <a:pPr lvl="1"/>
            <a:r>
              <a:rPr lang="en-US" altLang="zh-TW" dirty="0"/>
              <a:t>export INGRESS_PORT=$(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spec.ports</a:t>
            </a:r>
            <a:r>
              <a:rPr kumimoji="1" lang="en-US" altLang="zh-TW" dirty="0"/>
              <a:t>[?(@.name=="http2")].port} ')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55FA9-9A33-AD4D-B052-9F00B518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AD6490-581D-4A46-8FEB-77BBC95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87076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AAD-E1B7-4145-B094-7D9FA38A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Gateway 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EC3CC-6AD3-8042-9C3B-3ECA35AC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export GATEWAY_URL=$INGRESS_HOST:$INGRESS_PORT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D3B499-1D32-6040-A80D-DFEFA3CC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AA4E3B-5EC5-DF49-893B-341C500C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FF85-5C72-454A-8D76-CF201235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11601"/>
            <a:ext cx="1076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8808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</a:t>
            </a:r>
            <a:r>
              <a:rPr lang="en-US" altLang="zh-TW" dirty="0"/>
              <a:t>GATEWAY_URL</a:t>
            </a:r>
            <a:r>
              <a:rPr lang="en-US" altLang="zh-TW" dirty="0">
                <a:hlinkClick r:id="rId2"/>
              </a:rPr>
              <a:t>}/productpage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46299-7ACD-3147-B6C1-BF7D81CE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785"/>
            <a:ext cx="12192000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5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561FC7-C894-5243-9B4F-67811A7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991"/>
            <a:ext cx="12192000" cy="3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288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被限定只能導往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3799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</a:t>
            </a:r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6A8C23-5D88-0C40-BD77-C40909B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66" y="2540977"/>
            <a:ext cx="2827933" cy="4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72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16447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09611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88" y="3742215"/>
            <a:ext cx="3486712" cy="31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746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198642"/>
            <a:ext cx="4395787" cy="1919628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79286"/>
            <a:ext cx="4395788" cy="155357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307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F</a:t>
            </a:r>
            <a:r>
              <a:rPr kumimoji="1" lang="en-US" altLang="zh-CN"/>
              <a:t>: Serverless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34918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C8A8C27-F68D-C645-85C8-00AB4295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CEAFFF8-6FBD-9042-8D68-749F010E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無伺服器運算</a:t>
            </a:r>
            <a:endParaRPr lang="en-US" altLang="zh-CN" dirty="0"/>
          </a:p>
          <a:p>
            <a:r>
              <a:rPr lang="zh-CN" altLang="en-US" dirty="0"/>
              <a:t>無需管理及部署伺服器</a:t>
            </a:r>
            <a:endParaRPr lang="en-US" altLang="zh-CN" dirty="0"/>
          </a:p>
          <a:p>
            <a:r>
              <a:rPr lang="zh-TW" altLang="en-US" dirty="0"/>
              <a:t>已</a:t>
            </a:r>
            <a:r>
              <a:rPr lang="en-US" altLang="zh-TW" dirty="0"/>
              <a:t>request</a:t>
            </a:r>
            <a:r>
              <a:rPr lang="zh-TW" altLang="en-US" dirty="0"/>
              <a:t>數收費</a:t>
            </a:r>
            <a:endParaRPr lang="en-US" altLang="zh-TW" dirty="0"/>
          </a:p>
          <a:p>
            <a:r>
              <a:rPr lang="en-US" altLang="zh-CN" dirty="0"/>
              <a:t>Request</a:t>
            </a:r>
            <a:r>
              <a:rPr lang="zh-CN" altLang="en-US" dirty="0"/>
              <a:t>提高自動提升容器數</a:t>
            </a:r>
            <a:endParaRPr lang="en-US" altLang="zh-CN" dirty="0"/>
          </a:p>
          <a:p>
            <a:r>
              <a:rPr lang="zh-CN" altLang="en-US" dirty="0"/>
              <a:t>當無</a:t>
            </a:r>
            <a:r>
              <a:rPr lang="en-US" altLang="zh-CN" dirty="0"/>
              <a:t>request</a:t>
            </a:r>
            <a:r>
              <a:rPr lang="zh-CN" altLang="en-US" dirty="0"/>
              <a:t>自動縮減容器數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4973B0-55B8-E243-B998-1DE8FA27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C5A54-00B7-E840-BB96-C23B39E3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54394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2C52-EB52-9A46-8EC0-58D8DDEF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Knative</a:t>
            </a:r>
            <a:r>
              <a:rPr kumimoji="1" lang="en-US" altLang="zh-TW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Kubernets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D4ACA-9498-1A43-832D-7AD9224B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54" y="2052638"/>
            <a:ext cx="843866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290C-F7DD-114C-B1A1-696FAAC7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3CFA00-68CF-3640-AF39-4668086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874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3CC3F-D633-D04A-997A-C2150C1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Cloud run</a:t>
            </a:r>
            <a:r>
              <a:rPr kumimoji="1" lang="zh-TW" altLang="en-US" dirty="0"/>
              <a:t> </a:t>
            </a:r>
            <a:r>
              <a:rPr kumimoji="1" lang="zh-CN" altLang="en-US" dirty="0"/>
              <a:t>展示</a:t>
            </a:r>
            <a:r>
              <a:rPr kumimoji="1" lang="en-US" altLang="zh-CN" dirty="0"/>
              <a:t>serverless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985497-4E26-3B4D-BC89-4082CC10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225" y="2052638"/>
            <a:ext cx="41913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233755-1E44-D746-96DC-F7DDBCA8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1E298-16A9-0741-9E9D-19FD136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908618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1C10D-1647-2544-A48F-FA10AC79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Datacneter</a:t>
            </a:r>
            <a:r>
              <a:rPr kumimoji="1" lang="zh-TW" altLang="en-US" dirty="0"/>
              <a:t>、來源呼叫設定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ED06CDF-E3BA-AA41-9636-30B3972E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56" y="2052638"/>
            <a:ext cx="302886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B53E30-2A16-7B4F-A578-977D69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A7CD0-FE28-5B46-BE82-8DDB66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69401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0CF6-ECD7-4A48-94FD-2FE014B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Container image</a:t>
            </a:r>
            <a:r>
              <a:rPr kumimoji="1" lang="zh-TW" altLang="en-US" dirty="0"/>
              <a:t>、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CMD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6C58DB-01BC-5E44-A88A-81B8F4D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450" y="2052638"/>
            <a:ext cx="26868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E539C-D1AD-5342-845E-0FF78593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08B22B-7E71-C544-8C6C-E217C3B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60151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F5980-DD1A-1245-BCED-98275D4C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設定容器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，每個容器接受最高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124C926-276D-5E41-A357-3ACFC8F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8" y="2052638"/>
            <a:ext cx="38595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3F6BC-3B74-7446-AC37-D1E7249C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C2E853-4FEE-494A-B339-2BE7990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31625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2129-DD8D-8A43-8214-7069B657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每個容器可接受</a:t>
            </a:r>
            <a:r>
              <a:rPr lang="en-US" altLang="zh-CN" dirty="0"/>
              <a:t>request</a:t>
            </a:r>
            <a:r>
              <a:rPr lang="zh-CN" altLang="en-US" dirty="0"/>
              <a:t>數：</a:t>
            </a:r>
            <a:r>
              <a:rPr lang="en-US" altLang="zh-TW" dirty="0"/>
              <a:t>Concurrency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74BD9C-23A4-D542-A355-98AD7A96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38" y="2493169"/>
            <a:ext cx="6489700" cy="3314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45C84-2544-E240-AAAB-07AE931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27165-457B-1747-8BE5-E77F340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910826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FA1B-4F26-F24D-8296-79658C06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run 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08F3AE-E51A-6047-8D55-C17B44A4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440"/>
            <a:ext cx="8947150" cy="214015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1D913-50C7-9B4F-97EB-9258CB2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8E8F1-72F7-BF49-A8F4-E020EF13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252728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3D5E5-9E3B-194C-8CC8-27A6C97A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監控數據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61183C-8F99-234C-9AAD-A48C10E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92" y="2052638"/>
            <a:ext cx="84887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4F705B-3EC2-1746-BA24-D8AC08E3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8D1D9E-5B9C-924C-85CE-E4091BD2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2901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7C50-08BF-234A-B13E-E19A8D4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sample </a:t>
            </a:r>
            <a:r>
              <a:rPr kumimoji="1" lang="zh-CN" altLang="en-US" dirty="0"/>
              <a:t>網頁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55056B-5D2F-5542-9A9A-1055AB27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1" y="2052638"/>
            <a:ext cx="567615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1F9D-382E-DD43-AC14-978D97F3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292E4-8156-F04E-B643-CAFE069D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0864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11484</TotalTime>
  <Words>5389</Words>
  <Application>Microsoft Macintosh PowerPoint</Application>
  <PresentationFormat>寬螢幕</PresentationFormat>
  <Paragraphs>1338</Paragraphs>
  <Slides>237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237</vt:i4>
      </vt:variant>
    </vt:vector>
  </HeadingPairs>
  <TitlesOfParts>
    <vt:vector size="244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  <vt:lpstr>附錄Ｄ: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附錄E: Service Mesh &amp; istio</vt:lpstr>
      <vt:lpstr>Service Mesh</vt:lpstr>
      <vt:lpstr>Service Mesh </vt:lpstr>
      <vt:lpstr>Istio</vt:lpstr>
      <vt:lpstr>Ingress 與 istio Gateway 比較</vt:lpstr>
      <vt:lpstr>Istio</vt:lpstr>
      <vt:lpstr>Istio client – Istioctl command install </vt:lpstr>
      <vt:lpstr>Istio Server – GKE enable</vt:lpstr>
      <vt:lpstr>Istio - 確認系統</vt:lpstr>
      <vt:lpstr>Istio – 操作</vt:lpstr>
      <vt:lpstr>部署範例</vt:lpstr>
      <vt:lpstr>架構圖</vt:lpstr>
      <vt:lpstr>驗證服務是否正常</vt:lpstr>
      <vt:lpstr>部署Virtual Service 及Gateway</vt:lpstr>
      <vt:lpstr>取得ingress host 及ingress port</vt:lpstr>
      <vt:lpstr>Get Gateway URL</vt:lpstr>
      <vt:lpstr>網頁，重整會隨機跳往v1~v3</vt:lpstr>
      <vt:lpstr>部署Destination rule </vt:lpstr>
      <vt:lpstr>被限定只能導往v1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附錄F: Serverless</vt:lpstr>
      <vt:lpstr>Serverless</vt:lpstr>
      <vt:lpstr>Knative 與Kubernets比較</vt:lpstr>
      <vt:lpstr>用Cloud run 展示serverless</vt:lpstr>
      <vt:lpstr>Datacneter、來源呼叫設定</vt:lpstr>
      <vt:lpstr>指定Container image、Port及CMD</vt:lpstr>
      <vt:lpstr>設定容器limit，每個容器接受最高</vt:lpstr>
      <vt:lpstr>每個容器可接受request數：Concurrency</vt:lpstr>
      <vt:lpstr>Cloud run 列表</vt:lpstr>
      <vt:lpstr>監控數據</vt:lpstr>
      <vt:lpstr>Flask sample 網頁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203</cp:revision>
  <dcterms:created xsi:type="dcterms:W3CDTF">2019-04-15T19:15:36Z</dcterms:created>
  <dcterms:modified xsi:type="dcterms:W3CDTF">2020-07-08T02:58:07Z</dcterms:modified>
</cp:coreProperties>
</file>